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406" r:id="rId3"/>
    <p:sldId id="432" r:id="rId4"/>
    <p:sldId id="433" r:id="rId5"/>
    <p:sldId id="400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5ABA"/>
    <a:srgbClr val="FF3333"/>
    <a:srgbClr val="1C69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8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8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8056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69BD06D6-87AF-48AD-828F-2EA4AA48BA1A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6"/>
            <a:ext cx="2945659" cy="49805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638108EE-FF33-4A50-A5A6-FBC31EE668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18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8513">
              <a:defRPr/>
            </a:pPr>
            <a:endParaRPr lang="ru-RU" dirty="0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261" indent="-28548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939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717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492" indent="-22838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2267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9042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5818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2595" indent="-228388" defTabSz="91831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8310" fontAlgn="base">
              <a:spcBef>
                <a:spcPct val="0"/>
              </a:spcBef>
              <a:spcAft>
                <a:spcPct val="0"/>
              </a:spcAft>
            </a:pPr>
            <a:fld id="{5111988E-5D36-416C-9B19-390DE5AB082C}" type="slidenum">
              <a:rPr lang="ru-RU"/>
              <a:pPr defTabSz="9183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842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048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79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551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775B7-372E-448A-B08A-34910D004A2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440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352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067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170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0688665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19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01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843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09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231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430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2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65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DD6C7-BE76-4738-98FE-721F3533EC91}" type="datetimeFigureOut">
              <a:rPr lang="ru-RU" smtClean="0"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020E9-07A4-478A-9E43-1538F2ADDD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726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Прямоугольник 69"/>
          <p:cNvSpPr/>
          <p:nvPr/>
        </p:nvSpPr>
        <p:spPr>
          <a:xfrm>
            <a:off x="4788" y="0"/>
            <a:ext cx="12187212" cy="3659907"/>
          </a:xfrm>
          <a:prstGeom prst="rect">
            <a:avLst/>
          </a:prstGeom>
          <a:solidFill>
            <a:srgbClr val="1C69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pic>
        <p:nvPicPr>
          <p:cNvPr id="69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488" y="836145"/>
            <a:ext cx="2215812" cy="2320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7683712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8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88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5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96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97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93262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3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4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1274445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05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6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7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08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grpSp>
        <p:nvGrpSpPr>
          <p:cNvPr id="109" name="Группа 21">
            <a:extLst>
              <a:ext uri="{FF2B5EF4-FFF2-40B4-BE49-F238E27FC236}">
                <a16:creationId xmlns:a16="http://schemas.microsoft.com/office/drawing/2014/main" id="{FB78115B-C6A5-41E0-932C-34DB86D9E816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2916978" y="1104618"/>
            <a:ext cx="1664397" cy="1639561"/>
            <a:chOff x="464266" y="2731227"/>
            <a:chExt cx="970345" cy="932948"/>
          </a:xfrm>
          <a:solidFill>
            <a:schemeClr val="bg1"/>
          </a:solidFill>
        </p:grpSpPr>
        <p:sp>
          <p:nvSpPr>
            <p:cNvPr id="110" name="Graphic 1">
              <a:extLst>
                <a:ext uri="{FF2B5EF4-FFF2-40B4-BE49-F238E27FC236}">
                  <a16:creationId xmlns:a16="http://schemas.microsoft.com/office/drawing/2014/main" id="{E90D109E-C172-40AE-BFF7-646FF506EE35}"/>
                </a:ext>
              </a:extLst>
            </p:cNvPr>
            <p:cNvSpPr/>
            <p:nvPr/>
          </p:nvSpPr>
          <p:spPr>
            <a:xfrm>
              <a:off x="464266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1" name="Graphic 1">
              <a:extLst>
                <a:ext uri="{FF2B5EF4-FFF2-40B4-BE49-F238E27FC236}">
                  <a16:creationId xmlns:a16="http://schemas.microsoft.com/office/drawing/2014/main" id="{AFE94FE4-BB04-491E-8783-4E416C2D1168}"/>
                </a:ext>
              </a:extLst>
            </p:cNvPr>
            <p:cNvSpPr/>
            <p:nvPr/>
          </p:nvSpPr>
          <p:spPr>
            <a:xfrm>
              <a:off x="949438" y="273122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2" name="Graphic 1">
              <a:extLst>
                <a:ext uri="{FF2B5EF4-FFF2-40B4-BE49-F238E27FC236}">
                  <a16:creationId xmlns:a16="http://schemas.microsoft.com/office/drawing/2014/main" id="{4D7FE1F4-DA79-4BEA-B68D-8ED6A3859731}"/>
                </a:ext>
              </a:extLst>
            </p:cNvPr>
            <p:cNvSpPr/>
            <p:nvPr/>
          </p:nvSpPr>
          <p:spPr>
            <a:xfrm>
              <a:off x="464266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  <p:sp>
          <p:nvSpPr>
            <p:cNvPr id="115" name="Graphic 1">
              <a:extLst>
                <a:ext uri="{FF2B5EF4-FFF2-40B4-BE49-F238E27FC236}">
                  <a16:creationId xmlns:a16="http://schemas.microsoft.com/office/drawing/2014/main" id="{810D097D-B676-4253-A13E-CF1825774DEC}"/>
                </a:ext>
              </a:extLst>
            </p:cNvPr>
            <p:cNvSpPr/>
            <p:nvPr/>
          </p:nvSpPr>
          <p:spPr>
            <a:xfrm>
              <a:off x="949439" y="3189767"/>
              <a:ext cx="485172" cy="474408"/>
            </a:xfrm>
            <a:custGeom>
              <a:avLst/>
              <a:gdLst>
                <a:gd name="connsiteX0" fmla="*/ 374047 w 781050"/>
                <a:gd name="connsiteY0" fmla="*/ 392716 h 781050"/>
                <a:gd name="connsiteX1" fmla="*/ 278130 w 781050"/>
                <a:gd name="connsiteY1" fmla="*/ 366617 h 781050"/>
                <a:gd name="connsiteX2" fmla="*/ 260604 w 781050"/>
                <a:gd name="connsiteY2" fmla="*/ 295561 h 781050"/>
                <a:gd name="connsiteX3" fmla="*/ 200597 w 781050"/>
                <a:gd name="connsiteY3" fmla="*/ 336709 h 781050"/>
                <a:gd name="connsiteX4" fmla="*/ 226028 w 781050"/>
                <a:gd name="connsiteY4" fmla="*/ 301847 h 781050"/>
                <a:gd name="connsiteX5" fmla="*/ 193643 w 781050"/>
                <a:gd name="connsiteY5" fmla="*/ 228600 h 781050"/>
                <a:gd name="connsiteX6" fmla="*/ 91726 w 781050"/>
                <a:gd name="connsiteY6" fmla="*/ 218313 h 781050"/>
                <a:gd name="connsiteX7" fmla="*/ 95155 w 781050"/>
                <a:gd name="connsiteY7" fmla="*/ 285369 h 781050"/>
                <a:gd name="connsiteX8" fmla="*/ 141637 w 781050"/>
                <a:gd name="connsiteY8" fmla="*/ 291275 h 781050"/>
                <a:gd name="connsiteX9" fmla="*/ 150019 w 781050"/>
                <a:gd name="connsiteY9" fmla="*/ 267367 h 781050"/>
                <a:gd name="connsiteX10" fmla="*/ 169831 w 781050"/>
                <a:gd name="connsiteY10" fmla="*/ 266033 h 781050"/>
                <a:gd name="connsiteX11" fmla="*/ 160020 w 781050"/>
                <a:gd name="connsiteY11" fmla="*/ 307181 h 781050"/>
                <a:gd name="connsiteX12" fmla="*/ 80010 w 781050"/>
                <a:gd name="connsiteY12" fmla="*/ 299752 h 781050"/>
                <a:gd name="connsiteX13" fmla="*/ 75438 w 781050"/>
                <a:gd name="connsiteY13" fmla="*/ 202787 h 781050"/>
                <a:gd name="connsiteX14" fmla="*/ 139351 w 781050"/>
                <a:gd name="connsiteY14" fmla="*/ 174974 h 781050"/>
                <a:gd name="connsiteX15" fmla="*/ 81820 w 781050"/>
                <a:gd name="connsiteY15" fmla="*/ 137732 h 781050"/>
                <a:gd name="connsiteX16" fmla="*/ 30671 w 781050"/>
                <a:gd name="connsiteY16" fmla="*/ 121253 h 781050"/>
                <a:gd name="connsiteX17" fmla="*/ 76867 w 781050"/>
                <a:gd name="connsiteY17" fmla="*/ 109823 h 781050"/>
                <a:gd name="connsiteX18" fmla="*/ 9620 w 781050"/>
                <a:gd name="connsiteY18" fmla="*/ 7144 h 781050"/>
                <a:gd name="connsiteX19" fmla="*/ 112014 w 781050"/>
                <a:gd name="connsiteY19" fmla="*/ 74200 h 781050"/>
                <a:gd name="connsiteX20" fmla="*/ 123444 w 781050"/>
                <a:gd name="connsiteY20" fmla="*/ 28004 h 781050"/>
                <a:gd name="connsiteX21" fmla="*/ 139922 w 781050"/>
                <a:gd name="connsiteY21" fmla="*/ 79248 h 781050"/>
                <a:gd name="connsiteX22" fmla="*/ 177165 w 781050"/>
                <a:gd name="connsiteY22" fmla="*/ 136779 h 781050"/>
                <a:gd name="connsiteX23" fmla="*/ 204978 w 781050"/>
                <a:gd name="connsiteY23" fmla="*/ 72866 h 781050"/>
                <a:gd name="connsiteX24" fmla="*/ 301943 w 781050"/>
                <a:gd name="connsiteY24" fmla="*/ 77438 h 781050"/>
                <a:gd name="connsiteX25" fmla="*/ 309372 w 781050"/>
                <a:gd name="connsiteY25" fmla="*/ 157353 h 781050"/>
                <a:gd name="connsiteX26" fmla="*/ 268224 w 781050"/>
                <a:gd name="connsiteY26" fmla="*/ 167164 h 781050"/>
                <a:gd name="connsiteX27" fmla="*/ 269558 w 781050"/>
                <a:gd name="connsiteY27" fmla="*/ 147352 h 781050"/>
                <a:gd name="connsiteX28" fmla="*/ 293465 w 781050"/>
                <a:gd name="connsiteY28" fmla="*/ 138970 h 781050"/>
                <a:gd name="connsiteX29" fmla="*/ 287560 w 781050"/>
                <a:gd name="connsiteY29" fmla="*/ 92488 h 781050"/>
                <a:gd name="connsiteX30" fmla="*/ 220504 w 781050"/>
                <a:gd name="connsiteY30" fmla="*/ 89059 h 781050"/>
                <a:gd name="connsiteX31" fmla="*/ 230791 w 781050"/>
                <a:gd name="connsiteY31" fmla="*/ 190976 h 781050"/>
                <a:gd name="connsiteX32" fmla="*/ 304038 w 781050"/>
                <a:gd name="connsiteY32" fmla="*/ 223266 h 781050"/>
                <a:gd name="connsiteX33" fmla="*/ 338900 w 781050"/>
                <a:gd name="connsiteY33" fmla="*/ 197930 h 781050"/>
                <a:gd name="connsiteX34" fmla="*/ 297752 w 781050"/>
                <a:gd name="connsiteY34" fmla="*/ 257937 h 781050"/>
                <a:gd name="connsiteX35" fmla="*/ 368808 w 781050"/>
                <a:gd name="connsiteY35" fmla="*/ 275463 h 781050"/>
                <a:gd name="connsiteX36" fmla="*/ 394907 w 781050"/>
                <a:gd name="connsiteY36" fmla="*/ 373856 h 781050"/>
                <a:gd name="connsiteX37" fmla="*/ 421005 w 781050"/>
                <a:gd name="connsiteY37" fmla="*/ 277940 h 781050"/>
                <a:gd name="connsiteX38" fmla="*/ 492062 w 781050"/>
                <a:gd name="connsiteY38" fmla="*/ 260414 h 781050"/>
                <a:gd name="connsiteX39" fmla="*/ 450914 w 781050"/>
                <a:gd name="connsiteY39" fmla="*/ 200406 h 781050"/>
                <a:gd name="connsiteX40" fmla="*/ 485775 w 781050"/>
                <a:gd name="connsiteY40" fmla="*/ 225838 h 781050"/>
                <a:gd name="connsiteX41" fmla="*/ 559022 w 781050"/>
                <a:gd name="connsiteY41" fmla="*/ 193548 h 781050"/>
                <a:gd name="connsiteX42" fmla="*/ 569309 w 781050"/>
                <a:gd name="connsiteY42" fmla="*/ 91631 h 781050"/>
                <a:gd name="connsiteX43" fmla="*/ 502253 w 781050"/>
                <a:gd name="connsiteY43" fmla="*/ 95059 h 781050"/>
                <a:gd name="connsiteX44" fmla="*/ 496348 w 781050"/>
                <a:gd name="connsiteY44" fmla="*/ 141542 h 781050"/>
                <a:gd name="connsiteX45" fmla="*/ 520256 w 781050"/>
                <a:gd name="connsiteY45" fmla="*/ 149924 h 781050"/>
                <a:gd name="connsiteX46" fmla="*/ 521589 w 781050"/>
                <a:gd name="connsiteY46" fmla="*/ 169736 h 781050"/>
                <a:gd name="connsiteX47" fmla="*/ 480441 w 781050"/>
                <a:gd name="connsiteY47" fmla="*/ 159925 h 781050"/>
                <a:gd name="connsiteX48" fmla="*/ 487871 w 781050"/>
                <a:gd name="connsiteY48" fmla="*/ 79915 h 781050"/>
                <a:gd name="connsiteX49" fmla="*/ 584835 w 781050"/>
                <a:gd name="connsiteY49" fmla="*/ 75343 h 781050"/>
                <a:gd name="connsiteX50" fmla="*/ 612648 w 781050"/>
                <a:gd name="connsiteY50" fmla="*/ 139160 h 781050"/>
                <a:gd name="connsiteX51" fmla="*/ 649891 w 781050"/>
                <a:gd name="connsiteY51" fmla="*/ 81629 h 781050"/>
                <a:gd name="connsiteX52" fmla="*/ 666369 w 781050"/>
                <a:gd name="connsiteY52" fmla="*/ 30385 h 781050"/>
                <a:gd name="connsiteX53" fmla="*/ 677799 w 781050"/>
                <a:gd name="connsiteY53" fmla="*/ 76581 h 781050"/>
                <a:gd name="connsiteX54" fmla="*/ 780193 w 781050"/>
                <a:gd name="connsiteY54" fmla="*/ 9525 h 781050"/>
                <a:gd name="connsiteX55" fmla="*/ 713137 w 781050"/>
                <a:gd name="connsiteY55" fmla="*/ 111919 h 781050"/>
                <a:gd name="connsiteX56" fmla="*/ 759333 w 781050"/>
                <a:gd name="connsiteY56" fmla="*/ 123349 h 781050"/>
                <a:gd name="connsiteX57" fmla="*/ 708184 w 781050"/>
                <a:gd name="connsiteY57" fmla="*/ 139827 h 781050"/>
                <a:gd name="connsiteX58" fmla="*/ 650653 w 781050"/>
                <a:gd name="connsiteY58" fmla="*/ 177070 h 781050"/>
                <a:gd name="connsiteX59" fmla="*/ 714565 w 781050"/>
                <a:gd name="connsiteY59" fmla="*/ 204883 h 781050"/>
                <a:gd name="connsiteX60" fmla="*/ 709994 w 781050"/>
                <a:gd name="connsiteY60" fmla="*/ 301847 h 781050"/>
                <a:gd name="connsiteX61" fmla="*/ 630079 w 781050"/>
                <a:gd name="connsiteY61" fmla="*/ 309277 h 781050"/>
                <a:gd name="connsiteX62" fmla="*/ 620268 w 781050"/>
                <a:gd name="connsiteY62" fmla="*/ 268129 h 781050"/>
                <a:gd name="connsiteX63" fmla="*/ 640080 w 781050"/>
                <a:gd name="connsiteY63" fmla="*/ 269462 h 781050"/>
                <a:gd name="connsiteX64" fmla="*/ 648462 w 781050"/>
                <a:gd name="connsiteY64" fmla="*/ 293370 h 781050"/>
                <a:gd name="connsiteX65" fmla="*/ 694944 w 781050"/>
                <a:gd name="connsiteY65" fmla="*/ 287465 h 781050"/>
                <a:gd name="connsiteX66" fmla="*/ 698373 w 781050"/>
                <a:gd name="connsiteY66" fmla="*/ 220409 h 781050"/>
                <a:gd name="connsiteX67" fmla="*/ 596456 w 781050"/>
                <a:gd name="connsiteY67" fmla="*/ 230696 h 781050"/>
                <a:gd name="connsiteX68" fmla="*/ 564166 w 781050"/>
                <a:gd name="connsiteY68" fmla="*/ 303943 h 781050"/>
                <a:gd name="connsiteX69" fmla="*/ 589598 w 781050"/>
                <a:gd name="connsiteY69" fmla="*/ 338804 h 781050"/>
                <a:gd name="connsiteX70" fmla="*/ 529590 w 781050"/>
                <a:gd name="connsiteY70" fmla="*/ 297656 h 781050"/>
                <a:gd name="connsiteX71" fmla="*/ 512064 w 781050"/>
                <a:gd name="connsiteY71" fmla="*/ 368713 h 781050"/>
                <a:gd name="connsiteX72" fmla="*/ 413671 w 781050"/>
                <a:gd name="connsiteY72" fmla="*/ 394811 h 781050"/>
                <a:gd name="connsiteX73" fmla="*/ 509588 w 781050"/>
                <a:gd name="connsiteY73" fmla="*/ 420910 h 781050"/>
                <a:gd name="connsiteX74" fmla="*/ 527114 w 781050"/>
                <a:gd name="connsiteY74" fmla="*/ 491966 h 781050"/>
                <a:gd name="connsiteX75" fmla="*/ 587216 w 781050"/>
                <a:gd name="connsiteY75" fmla="*/ 450818 h 781050"/>
                <a:gd name="connsiteX76" fmla="*/ 561785 w 781050"/>
                <a:gd name="connsiteY76" fmla="*/ 485680 h 781050"/>
                <a:gd name="connsiteX77" fmla="*/ 594170 w 781050"/>
                <a:gd name="connsiteY77" fmla="*/ 558927 h 781050"/>
                <a:gd name="connsiteX78" fmla="*/ 696087 w 781050"/>
                <a:gd name="connsiteY78" fmla="*/ 569214 h 781050"/>
                <a:gd name="connsiteX79" fmla="*/ 692658 w 781050"/>
                <a:gd name="connsiteY79" fmla="*/ 502158 h 781050"/>
                <a:gd name="connsiteX80" fmla="*/ 646176 w 781050"/>
                <a:gd name="connsiteY80" fmla="*/ 496253 h 781050"/>
                <a:gd name="connsiteX81" fmla="*/ 637794 w 781050"/>
                <a:gd name="connsiteY81" fmla="*/ 520160 h 781050"/>
                <a:gd name="connsiteX82" fmla="*/ 617982 w 781050"/>
                <a:gd name="connsiteY82" fmla="*/ 521494 h 781050"/>
                <a:gd name="connsiteX83" fmla="*/ 627793 w 781050"/>
                <a:gd name="connsiteY83" fmla="*/ 480346 h 781050"/>
                <a:gd name="connsiteX84" fmla="*/ 707803 w 781050"/>
                <a:gd name="connsiteY84" fmla="*/ 487680 h 781050"/>
                <a:gd name="connsiteX85" fmla="*/ 712375 w 781050"/>
                <a:gd name="connsiteY85" fmla="*/ 584645 h 781050"/>
                <a:gd name="connsiteX86" fmla="*/ 648462 w 781050"/>
                <a:gd name="connsiteY86" fmla="*/ 612458 h 781050"/>
                <a:gd name="connsiteX87" fmla="*/ 705993 w 781050"/>
                <a:gd name="connsiteY87" fmla="*/ 649700 h 781050"/>
                <a:gd name="connsiteX88" fmla="*/ 757142 w 781050"/>
                <a:gd name="connsiteY88" fmla="*/ 666179 h 781050"/>
                <a:gd name="connsiteX89" fmla="*/ 710946 w 781050"/>
                <a:gd name="connsiteY89" fmla="*/ 677704 h 781050"/>
                <a:gd name="connsiteX90" fmla="*/ 778002 w 781050"/>
                <a:gd name="connsiteY90" fmla="*/ 780098 h 781050"/>
                <a:gd name="connsiteX91" fmla="*/ 675608 w 781050"/>
                <a:gd name="connsiteY91" fmla="*/ 713042 h 781050"/>
                <a:gd name="connsiteX92" fmla="*/ 664178 w 781050"/>
                <a:gd name="connsiteY92" fmla="*/ 759238 h 781050"/>
                <a:gd name="connsiteX93" fmla="*/ 647700 w 781050"/>
                <a:gd name="connsiteY93" fmla="*/ 708088 h 781050"/>
                <a:gd name="connsiteX94" fmla="*/ 610457 w 781050"/>
                <a:gd name="connsiteY94" fmla="*/ 650558 h 781050"/>
                <a:gd name="connsiteX95" fmla="*/ 582644 w 781050"/>
                <a:gd name="connsiteY95" fmla="*/ 714470 h 781050"/>
                <a:gd name="connsiteX96" fmla="*/ 485680 w 781050"/>
                <a:gd name="connsiteY96" fmla="*/ 709898 h 781050"/>
                <a:gd name="connsiteX97" fmla="*/ 478346 w 781050"/>
                <a:gd name="connsiteY97" fmla="*/ 629984 h 781050"/>
                <a:gd name="connsiteX98" fmla="*/ 519494 w 781050"/>
                <a:gd name="connsiteY98" fmla="*/ 620078 h 781050"/>
                <a:gd name="connsiteX99" fmla="*/ 518160 w 781050"/>
                <a:gd name="connsiteY99" fmla="*/ 639890 h 781050"/>
                <a:gd name="connsiteX100" fmla="*/ 494252 w 781050"/>
                <a:gd name="connsiteY100" fmla="*/ 648272 h 781050"/>
                <a:gd name="connsiteX101" fmla="*/ 500158 w 781050"/>
                <a:gd name="connsiteY101" fmla="*/ 694754 h 781050"/>
                <a:gd name="connsiteX102" fmla="*/ 567214 w 781050"/>
                <a:gd name="connsiteY102" fmla="*/ 698183 h 781050"/>
                <a:gd name="connsiteX103" fmla="*/ 556927 w 781050"/>
                <a:gd name="connsiteY103" fmla="*/ 596265 h 781050"/>
                <a:gd name="connsiteX104" fmla="*/ 483680 w 781050"/>
                <a:gd name="connsiteY104" fmla="*/ 563975 h 781050"/>
                <a:gd name="connsiteX105" fmla="*/ 448818 w 781050"/>
                <a:gd name="connsiteY105" fmla="*/ 589407 h 781050"/>
                <a:gd name="connsiteX106" fmla="*/ 489966 w 781050"/>
                <a:gd name="connsiteY106" fmla="*/ 529400 h 781050"/>
                <a:gd name="connsiteX107" fmla="*/ 418910 w 781050"/>
                <a:gd name="connsiteY107" fmla="*/ 511874 h 781050"/>
                <a:gd name="connsiteX108" fmla="*/ 392811 w 781050"/>
                <a:gd name="connsiteY108" fmla="*/ 413480 h 781050"/>
                <a:gd name="connsiteX109" fmla="*/ 366713 w 781050"/>
                <a:gd name="connsiteY109" fmla="*/ 509397 h 781050"/>
                <a:gd name="connsiteX110" fmla="*/ 295656 w 781050"/>
                <a:gd name="connsiteY110" fmla="*/ 526923 h 781050"/>
                <a:gd name="connsiteX111" fmla="*/ 336804 w 781050"/>
                <a:gd name="connsiteY111" fmla="*/ 586931 h 781050"/>
                <a:gd name="connsiteX112" fmla="*/ 301943 w 781050"/>
                <a:gd name="connsiteY112" fmla="*/ 561499 h 781050"/>
                <a:gd name="connsiteX113" fmla="*/ 228695 w 781050"/>
                <a:gd name="connsiteY113" fmla="*/ 593789 h 781050"/>
                <a:gd name="connsiteX114" fmla="*/ 218408 w 781050"/>
                <a:gd name="connsiteY114" fmla="*/ 695706 h 781050"/>
                <a:gd name="connsiteX115" fmla="*/ 285464 w 781050"/>
                <a:gd name="connsiteY115" fmla="*/ 692277 h 781050"/>
                <a:gd name="connsiteX116" fmla="*/ 291370 w 781050"/>
                <a:gd name="connsiteY116" fmla="*/ 645795 h 781050"/>
                <a:gd name="connsiteX117" fmla="*/ 267462 w 781050"/>
                <a:gd name="connsiteY117" fmla="*/ 637413 h 781050"/>
                <a:gd name="connsiteX118" fmla="*/ 266129 w 781050"/>
                <a:gd name="connsiteY118" fmla="*/ 617601 h 781050"/>
                <a:gd name="connsiteX119" fmla="*/ 307277 w 781050"/>
                <a:gd name="connsiteY119" fmla="*/ 627412 h 781050"/>
                <a:gd name="connsiteX120" fmla="*/ 299847 w 781050"/>
                <a:gd name="connsiteY120" fmla="*/ 707327 h 781050"/>
                <a:gd name="connsiteX121" fmla="*/ 202883 w 781050"/>
                <a:gd name="connsiteY121" fmla="*/ 711899 h 781050"/>
                <a:gd name="connsiteX122" fmla="*/ 175069 w 781050"/>
                <a:gd name="connsiteY122" fmla="*/ 648081 h 781050"/>
                <a:gd name="connsiteX123" fmla="*/ 137827 w 781050"/>
                <a:gd name="connsiteY123" fmla="*/ 705612 h 781050"/>
                <a:gd name="connsiteX124" fmla="*/ 121349 w 781050"/>
                <a:gd name="connsiteY124" fmla="*/ 756857 h 781050"/>
                <a:gd name="connsiteX125" fmla="*/ 109919 w 781050"/>
                <a:gd name="connsiteY125" fmla="*/ 710660 h 781050"/>
                <a:gd name="connsiteX126" fmla="*/ 7144 w 781050"/>
                <a:gd name="connsiteY126" fmla="*/ 778193 h 781050"/>
                <a:gd name="connsiteX127" fmla="*/ 74200 w 781050"/>
                <a:gd name="connsiteY127" fmla="*/ 675799 h 781050"/>
                <a:gd name="connsiteX128" fmla="*/ 28004 w 781050"/>
                <a:gd name="connsiteY128" fmla="*/ 664369 h 781050"/>
                <a:gd name="connsiteX129" fmla="*/ 79248 w 781050"/>
                <a:gd name="connsiteY129" fmla="*/ 647890 h 781050"/>
                <a:gd name="connsiteX130" fmla="*/ 136779 w 781050"/>
                <a:gd name="connsiteY130" fmla="*/ 610648 h 781050"/>
                <a:gd name="connsiteX131" fmla="*/ 72962 w 781050"/>
                <a:gd name="connsiteY131" fmla="*/ 582835 h 781050"/>
                <a:gd name="connsiteX132" fmla="*/ 77534 w 781050"/>
                <a:gd name="connsiteY132" fmla="*/ 485870 h 781050"/>
                <a:gd name="connsiteX133" fmla="*/ 157544 w 781050"/>
                <a:gd name="connsiteY133" fmla="*/ 478441 h 781050"/>
                <a:gd name="connsiteX134" fmla="*/ 167354 w 781050"/>
                <a:gd name="connsiteY134" fmla="*/ 519589 h 781050"/>
                <a:gd name="connsiteX135" fmla="*/ 147542 w 781050"/>
                <a:gd name="connsiteY135" fmla="*/ 518255 h 781050"/>
                <a:gd name="connsiteX136" fmla="*/ 139160 w 781050"/>
                <a:gd name="connsiteY136" fmla="*/ 494348 h 781050"/>
                <a:gd name="connsiteX137" fmla="*/ 92678 w 781050"/>
                <a:gd name="connsiteY137" fmla="*/ 500253 h 781050"/>
                <a:gd name="connsiteX138" fmla="*/ 89249 w 781050"/>
                <a:gd name="connsiteY138" fmla="*/ 567309 h 781050"/>
                <a:gd name="connsiteX139" fmla="*/ 191167 w 781050"/>
                <a:gd name="connsiteY139" fmla="*/ 557022 h 781050"/>
                <a:gd name="connsiteX140" fmla="*/ 223456 w 781050"/>
                <a:gd name="connsiteY140" fmla="*/ 483775 h 781050"/>
                <a:gd name="connsiteX141" fmla="*/ 198025 w 781050"/>
                <a:gd name="connsiteY141" fmla="*/ 448913 h 781050"/>
                <a:gd name="connsiteX142" fmla="*/ 258128 w 781050"/>
                <a:gd name="connsiteY142" fmla="*/ 490061 h 781050"/>
                <a:gd name="connsiteX143" fmla="*/ 275654 w 781050"/>
                <a:gd name="connsiteY143" fmla="*/ 419005 h 781050"/>
                <a:gd name="connsiteX144" fmla="*/ 374047 w 781050"/>
                <a:gd name="connsiteY144" fmla="*/ 392716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781050" h="781050">
                  <a:moveTo>
                    <a:pt x="374047" y="392716"/>
                  </a:moveTo>
                  <a:cubicBezTo>
                    <a:pt x="324517" y="338900"/>
                    <a:pt x="313563" y="350901"/>
                    <a:pt x="278130" y="366617"/>
                  </a:cubicBezTo>
                  <a:cubicBezTo>
                    <a:pt x="292799" y="333947"/>
                    <a:pt x="288703" y="322802"/>
                    <a:pt x="260604" y="295561"/>
                  </a:cubicBezTo>
                  <a:cubicBezTo>
                    <a:pt x="258318" y="328898"/>
                    <a:pt x="233934" y="346615"/>
                    <a:pt x="200597" y="336709"/>
                  </a:cubicBezTo>
                  <a:cubicBezTo>
                    <a:pt x="215741" y="327850"/>
                    <a:pt x="223838" y="315563"/>
                    <a:pt x="226028" y="301847"/>
                  </a:cubicBezTo>
                  <a:cubicBezTo>
                    <a:pt x="229743" y="278702"/>
                    <a:pt x="216884" y="251269"/>
                    <a:pt x="193643" y="228600"/>
                  </a:cubicBezTo>
                  <a:cubicBezTo>
                    <a:pt x="159734" y="195453"/>
                    <a:pt x="115253" y="193548"/>
                    <a:pt x="91726" y="218313"/>
                  </a:cubicBezTo>
                  <a:cubicBezTo>
                    <a:pt x="70485" y="240697"/>
                    <a:pt x="75248" y="264795"/>
                    <a:pt x="95155" y="285369"/>
                  </a:cubicBezTo>
                  <a:cubicBezTo>
                    <a:pt x="110966" y="301752"/>
                    <a:pt x="131921" y="300038"/>
                    <a:pt x="141637" y="291275"/>
                  </a:cubicBezTo>
                  <a:cubicBezTo>
                    <a:pt x="146114" y="287179"/>
                    <a:pt x="154210" y="279654"/>
                    <a:pt x="150019" y="267367"/>
                  </a:cubicBezTo>
                  <a:cubicBezTo>
                    <a:pt x="142875" y="246412"/>
                    <a:pt x="161258" y="247745"/>
                    <a:pt x="169831" y="266033"/>
                  </a:cubicBezTo>
                  <a:cubicBezTo>
                    <a:pt x="177260" y="281940"/>
                    <a:pt x="169450" y="298704"/>
                    <a:pt x="160020" y="307181"/>
                  </a:cubicBezTo>
                  <a:cubicBezTo>
                    <a:pt x="141542" y="323469"/>
                    <a:pt x="108966" y="328994"/>
                    <a:pt x="80010" y="299752"/>
                  </a:cubicBezTo>
                  <a:cubicBezTo>
                    <a:pt x="54578" y="274034"/>
                    <a:pt x="43815" y="236982"/>
                    <a:pt x="75438" y="202787"/>
                  </a:cubicBezTo>
                  <a:cubicBezTo>
                    <a:pt x="94298" y="182404"/>
                    <a:pt x="114872" y="173546"/>
                    <a:pt x="139351" y="174974"/>
                  </a:cubicBezTo>
                  <a:cubicBezTo>
                    <a:pt x="117158" y="152305"/>
                    <a:pt x="105442" y="136874"/>
                    <a:pt x="81820" y="137732"/>
                  </a:cubicBezTo>
                  <a:cubicBezTo>
                    <a:pt x="57912" y="138589"/>
                    <a:pt x="46006" y="139637"/>
                    <a:pt x="30671" y="121253"/>
                  </a:cubicBezTo>
                  <a:cubicBezTo>
                    <a:pt x="42101" y="108299"/>
                    <a:pt x="60484" y="107918"/>
                    <a:pt x="76867" y="109823"/>
                  </a:cubicBezTo>
                  <a:cubicBezTo>
                    <a:pt x="38767" y="90869"/>
                    <a:pt x="9906" y="49911"/>
                    <a:pt x="9620" y="7144"/>
                  </a:cubicBezTo>
                  <a:cubicBezTo>
                    <a:pt x="52388" y="7430"/>
                    <a:pt x="93345" y="36290"/>
                    <a:pt x="112014" y="74200"/>
                  </a:cubicBezTo>
                  <a:cubicBezTo>
                    <a:pt x="110109" y="57817"/>
                    <a:pt x="110490" y="39338"/>
                    <a:pt x="123444" y="28004"/>
                  </a:cubicBezTo>
                  <a:cubicBezTo>
                    <a:pt x="141827" y="43434"/>
                    <a:pt x="140780" y="55340"/>
                    <a:pt x="139922" y="79248"/>
                  </a:cubicBezTo>
                  <a:cubicBezTo>
                    <a:pt x="139065" y="102870"/>
                    <a:pt x="154496" y="114586"/>
                    <a:pt x="177165" y="136779"/>
                  </a:cubicBezTo>
                  <a:cubicBezTo>
                    <a:pt x="175736" y="112300"/>
                    <a:pt x="184499" y="91726"/>
                    <a:pt x="204978" y="72866"/>
                  </a:cubicBezTo>
                  <a:cubicBezTo>
                    <a:pt x="239173" y="41339"/>
                    <a:pt x="276225" y="52007"/>
                    <a:pt x="301943" y="77438"/>
                  </a:cubicBezTo>
                  <a:cubicBezTo>
                    <a:pt x="331089" y="106394"/>
                    <a:pt x="325660" y="138970"/>
                    <a:pt x="309372" y="157353"/>
                  </a:cubicBezTo>
                  <a:cubicBezTo>
                    <a:pt x="300990" y="166878"/>
                    <a:pt x="284131" y="174689"/>
                    <a:pt x="268224" y="167164"/>
                  </a:cubicBezTo>
                  <a:cubicBezTo>
                    <a:pt x="249841" y="158591"/>
                    <a:pt x="248507" y="140208"/>
                    <a:pt x="269558" y="147352"/>
                  </a:cubicBezTo>
                  <a:cubicBezTo>
                    <a:pt x="281845" y="151543"/>
                    <a:pt x="289370" y="143447"/>
                    <a:pt x="293465" y="138970"/>
                  </a:cubicBezTo>
                  <a:cubicBezTo>
                    <a:pt x="302228" y="129350"/>
                    <a:pt x="303943" y="108395"/>
                    <a:pt x="287560" y="92488"/>
                  </a:cubicBezTo>
                  <a:cubicBezTo>
                    <a:pt x="267081" y="72581"/>
                    <a:pt x="242983" y="67818"/>
                    <a:pt x="220504" y="89059"/>
                  </a:cubicBezTo>
                  <a:cubicBezTo>
                    <a:pt x="195739" y="112586"/>
                    <a:pt x="197644" y="157067"/>
                    <a:pt x="230791" y="190976"/>
                  </a:cubicBezTo>
                  <a:cubicBezTo>
                    <a:pt x="253460" y="214122"/>
                    <a:pt x="280892" y="226981"/>
                    <a:pt x="304038" y="223266"/>
                  </a:cubicBezTo>
                  <a:cubicBezTo>
                    <a:pt x="317754" y="221075"/>
                    <a:pt x="330041" y="213074"/>
                    <a:pt x="338900" y="197930"/>
                  </a:cubicBezTo>
                  <a:cubicBezTo>
                    <a:pt x="348901" y="231267"/>
                    <a:pt x="331089" y="255651"/>
                    <a:pt x="297752" y="257937"/>
                  </a:cubicBezTo>
                  <a:cubicBezTo>
                    <a:pt x="324993" y="286036"/>
                    <a:pt x="336137" y="290132"/>
                    <a:pt x="368808" y="275463"/>
                  </a:cubicBezTo>
                  <a:cubicBezTo>
                    <a:pt x="353092" y="310991"/>
                    <a:pt x="341090" y="321850"/>
                    <a:pt x="394907" y="373856"/>
                  </a:cubicBezTo>
                  <a:cubicBezTo>
                    <a:pt x="448723" y="324326"/>
                    <a:pt x="436721" y="313468"/>
                    <a:pt x="421005" y="277940"/>
                  </a:cubicBezTo>
                  <a:cubicBezTo>
                    <a:pt x="453676" y="292608"/>
                    <a:pt x="464820" y="288512"/>
                    <a:pt x="492062" y="260414"/>
                  </a:cubicBezTo>
                  <a:cubicBezTo>
                    <a:pt x="458819" y="258128"/>
                    <a:pt x="441008" y="233744"/>
                    <a:pt x="450914" y="200406"/>
                  </a:cubicBezTo>
                  <a:cubicBezTo>
                    <a:pt x="459772" y="215551"/>
                    <a:pt x="472059" y="223552"/>
                    <a:pt x="485775" y="225838"/>
                  </a:cubicBezTo>
                  <a:cubicBezTo>
                    <a:pt x="508921" y="229553"/>
                    <a:pt x="536353" y="216694"/>
                    <a:pt x="559022" y="193548"/>
                  </a:cubicBezTo>
                  <a:cubicBezTo>
                    <a:pt x="592169" y="159639"/>
                    <a:pt x="594074" y="115157"/>
                    <a:pt x="569309" y="91631"/>
                  </a:cubicBezTo>
                  <a:cubicBezTo>
                    <a:pt x="546926" y="70390"/>
                    <a:pt x="522827" y="75152"/>
                    <a:pt x="502253" y="95059"/>
                  </a:cubicBezTo>
                  <a:cubicBezTo>
                    <a:pt x="485870" y="110966"/>
                    <a:pt x="487585" y="131826"/>
                    <a:pt x="496348" y="141542"/>
                  </a:cubicBezTo>
                  <a:cubicBezTo>
                    <a:pt x="500444" y="146018"/>
                    <a:pt x="507968" y="154115"/>
                    <a:pt x="520256" y="149924"/>
                  </a:cubicBezTo>
                  <a:cubicBezTo>
                    <a:pt x="541211" y="142780"/>
                    <a:pt x="539877" y="161163"/>
                    <a:pt x="521589" y="169736"/>
                  </a:cubicBezTo>
                  <a:cubicBezTo>
                    <a:pt x="505682" y="177165"/>
                    <a:pt x="488918" y="169355"/>
                    <a:pt x="480441" y="159925"/>
                  </a:cubicBezTo>
                  <a:cubicBezTo>
                    <a:pt x="464153" y="141446"/>
                    <a:pt x="458629" y="108871"/>
                    <a:pt x="487871" y="79915"/>
                  </a:cubicBezTo>
                  <a:cubicBezTo>
                    <a:pt x="513588" y="54483"/>
                    <a:pt x="550640" y="43720"/>
                    <a:pt x="584835" y="75343"/>
                  </a:cubicBezTo>
                  <a:cubicBezTo>
                    <a:pt x="605219" y="94202"/>
                    <a:pt x="614077" y="114776"/>
                    <a:pt x="612648" y="139160"/>
                  </a:cubicBezTo>
                  <a:cubicBezTo>
                    <a:pt x="635413" y="116967"/>
                    <a:pt x="650748" y="105251"/>
                    <a:pt x="649891" y="81629"/>
                  </a:cubicBezTo>
                  <a:cubicBezTo>
                    <a:pt x="649034" y="57722"/>
                    <a:pt x="647986" y="45815"/>
                    <a:pt x="666369" y="30385"/>
                  </a:cubicBezTo>
                  <a:cubicBezTo>
                    <a:pt x="679323" y="41815"/>
                    <a:pt x="679704" y="60198"/>
                    <a:pt x="677799" y="76581"/>
                  </a:cubicBezTo>
                  <a:cubicBezTo>
                    <a:pt x="696468" y="38672"/>
                    <a:pt x="737426" y="9811"/>
                    <a:pt x="780193" y="9525"/>
                  </a:cubicBezTo>
                  <a:cubicBezTo>
                    <a:pt x="779907" y="52292"/>
                    <a:pt x="751046" y="93250"/>
                    <a:pt x="713137" y="111919"/>
                  </a:cubicBezTo>
                  <a:cubicBezTo>
                    <a:pt x="729520" y="110014"/>
                    <a:pt x="747903" y="110395"/>
                    <a:pt x="759333" y="123349"/>
                  </a:cubicBezTo>
                  <a:cubicBezTo>
                    <a:pt x="743903" y="141732"/>
                    <a:pt x="731996" y="140684"/>
                    <a:pt x="708184" y="139827"/>
                  </a:cubicBezTo>
                  <a:cubicBezTo>
                    <a:pt x="684562" y="138970"/>
                    <a:pt x="672846" y="154400"/>
                    <a:pt x="650653" y="177070"/>
                  </a:cubicBezTo>
                  <a:cubicBezTo>
                    <a:pt x="675132" y="175546"/>
                    <a:pt x="695706" y="184404"/>
                    <a:pt x="714565" y="204883"/>
                  </a:cubicBezTo>
                  <a:cubicBezTo>
                    <a:pt x="746093" y="239078"/>
                    <a:pt x="735425" y="276130"/>
                    <a:pt x="709994" y="301847"/>
                  </a:cubicBezTo>
                  <a:cubicBezTo>
                    <a:pt x="681038" y="330994"/>
                    <a:pt x="648462" y="325565"/>
                    <a:pt x="630079" y="309277"/>
                  </a:cubicBezTo>
                  <a:cubicBezTo>
                    <a:pt x="620554" y="300895"/>
                    <a:pt x="612743" y="284036"/>
                    <a:pt x="620268" y="268129"/>
                  </a:cubicBezTo>
                  <a:cubicBezTo>
                    <a:pt x="628840" y="249746"/>
                    <a:pt x="647224" y="248412"/>
                    <a:pt x="640080" y="269462"/>
                  </a:cubicBezTo>
                  <a:cubicBezTo>
                    <a:pt x="635889" y="281750"/>
                    <a:pt x="643985" y="289274"/>
                    <a:pt x="648462" y="293370"/>
                  </a:cubicBezTo>
                  <a:cubicBezTo>
                    <a:pt x="658082" y="302133"/>
                    <a:pt x="679037" y="303848"/>
                    <a:pt x="694944" y="287465"/>
                  </a:cubicBezTo>
                  <a:cubicBezTo>
                    <a:pt x="714851" y="266986"/>
                    <a:pt x="719614" y="242888"/>
                    <a:pt x="698373" y="220409"/>
                  </a:cubicBezTo>
                  <a:cubicBezTo>
                    <a:pt x="674846" y="195644"/>
                    <a:pt x="630365" y="197549"/>
                    <a:pt x="596456" y="230696"/>
                  </a:cubicBezTo>
                  <a:cubicBezTo>
                    <a:pt x="573310" y="253365"/>
                    <a:pt x="560451" y="280797"/>
                    <a:pt x="564166" y="303943"/>
                  </a:cubicBezTo>
                  <a:cubicBezTo>
                    <a:pt x="566357" y="317659"/>
                    <a:pt x="574358" y="329946"/>
                    <a:pt x="589598" y="338804"/>
                  </a:cubicBezTo>
                  <a:cubicBezTo>
                    <a:pt x="556260" y="348806"/>
                    <a:pt x="531876" y="330994"/>
                    <a:pt x="529590" y="297656"/>
                  </a:cubicBezTo>
                  <a:cubicBezTo>
                    <a:pt x="501491" y="324898"/>
                    <a:pt x="497396" y="336042"/>
                    <a:pt x="512064" y="368713"/>
                  </a:cubicBezTo>
                  <a:cubicBezTo>
                    <a:pt x="476536" y="352997"/>
                    <a:pt x="465677" y="340995"/>
                    <a:pt x="413671" y="394811"/>
                  </a:cubicBezTo>
                  <a:cubicBezTo>
                    <a:pt x="463201" y="448628"/>
                    <a:pt x="474155" y="436626"/>
                    <a:pt x="509588" y="420910"/>
                  </a:cubicBezTo>
                  <a:cubicBezTo>
                    <a:pt x="494919" y="453581"/>
                    <a:pt x="499015" y="464725"/>
                    <a:pt x="527114" y="491966"/>
                  </a:cubicBezTo>
                  <a:cubicBezTo>
                    <a:pt x="529400" y="458724"/>
                    <a:pt x="553784" y="440912"/>
                    <a:pt x="587216" y="450818"/>
                  </a:cubicBezTo>
                  <a:cubicBezTo>
                    <a:pt x="572072" y="459676"/>
                    <a:pt x="563975" y="471964"/>
                    <a:pt x="561785" y="485680"/>
                  </a:cubicBezTo>
                  <a:cubicBezTo>
                    <a:pt x="558070" y="508825"/>
                    <a:pt x="570929" y="536258"/>
                    <a:pt x="594170" y="558927"/>
                  </a:cubicBezTo>
                  <a:cubicBezTo>
                    <a:pt x="628079" y="592074"/>
                    <a:pt x="672560" y="593979"/>
                    <a:pt x="696087" y="569214"/>
                  </a:cubicBezTo>
                  <a:cubicBezTo>
                    <a:pt x="717328" y="546830"/>
                    <a:pt x="712565" y="522732"/>
                    <a:pt x="692658" y="502158"/>
                  </a:cubicBezTo>
                  <a:cubicBezTo>
                    <a:pt x="676751" y="485775"/>
                    <a:pt x="655892" y="487490"/>
                    <a:pt x="646176" y="496253"/>
                  </a:cubicBezTo>
                  <a:cubicBezTo>
                    <a:pt x="641699" y="500348"/>
                    <a:pt x="633603" y="507873"/>
                    <a:pt x="637794" y="520160"/>
                  </a:cubicBezTo>
                  <a:cubicBezTo>
                    <a:pt x="644938" y="541115"/>
                    <a:pt x="626555" y="539782"/>
                    <a:pt x="617982" y="521494"/>
                  </a:cubicBezTo>
                  <a:cubicBezTo>
                    <a:pt x="610553" y="505587"/>
                    <a:pt x="618363" y="488823"/>
                    <a:pt x="627793" y="480346"/>
                  </a:cubicBezTo>
                  <a:cubicBezTo>
                    <a:pt x="646271" y="464058"/>
                    <a:pt x="678847" y="458534"/>
                    <a:pt x="707803" y="487680"/>
                  </a:cubicBezTo>
                  <a:cubicBezTo>
                    <a:pt x="733235" y="513398"/>
                    <a:pt x="743998" y="550450"/>
                    <a:pt x="712375" y="584645"/>
                  </a:cubicBezTo>
                  <a:cubicBezTo>
                    <a:pt x="693515" y="605028"/>
                    <a:pt x="672941" y="613886"/>
                    <a:pt x="648462" y="612458"/>
                  </a:cubicBezTo>
                  <a:cubicBezTo>
                    <a:pt x="670655" y="635127"/>
                    <a:pt x="682371" y="650558"/>
                    <a:pt x="705993" y="649700"/>
                  </a:cubicBezTo>
                  <a:cubicBezTo>
                    <a:pt x="729901" y="648843"/>
                    <a:pt x="741807" y="647795"/>
                    <a:pt x="757142" y="666179"/>
                  </a:cubicBezTo>
                  <a:cubicBezTo>
                    <a:pt x="745712" y="679133"/>
                    <a:pt x="727329" y="679513"/>
                    <a:pt x="710946" y="677704"/>
                  </a:cubicBezTo>
                  <a:cubicBezTo>
                    <a:pt x="748856" y="696373"/>
                    <a:pt x="777716" y="737330"/>
                    <a:pt x="778002" y="780098"/>
                  </a:cubicBezTo>
                  <a:cubicBezTo>
                    <a:pt x="735235" y="779812"/>
                    <a:pt x="694277" y="750951"/>
                    <a:pt x="675608" y="713042"/>
                  </a:cubicBezTo>
                  <a:cubicBezTo>
                    <a:pt x="677513" y="729425"/>
                    <a:pt x="677132" y="747903"/>
                    <a:pt x="664178" y="759238"/>
                  </a:cubicBezTo>
                  <a:cubicBezTo>
                    <a:pt x="645795" y="743807"/>
                    <a:pt x="646843" y="731901"/>
                    <a:pt x="647700" y="708088"/>
                  </a:cubicBezTo>
                  <a:cubicBezTo>
                    <a:pt x="648557" y="684467"/>
                    <a:pt x="633127" y="672751"/>
                    <a:pt x="610457" y="650558"/>
                  </a:cubicBezTo>
                  <a:cubicBezTo>
                    <a:pt x="611886" y="675037"/>
                    <a:pt x="603123" y="695611"/>
                    <a:pt x="582644" y="714470"/>
                  </a:cubicBezTo>
                  <a:cubicBezTo>
                    <a:pt x="548450" y="745998"/>
                    <a:pt x="511397" y="735330"/>
                    <a:pt x="485680" y="709898"/>
                  </a:cubicBezTo>
                  <a:cubicBezTo>
                    <a:pt x="456533" y="680942"/>
                    <a:pt x="461963" y="648367"/>
                    <a:pt x="478346" y="629984"/>
                  </a:cubicBezTo>
                  <a:cubicBezTo>
                    <a:pt x="486728" y="620459"/>
                    <a:pt x="503587" y="612648"/>
                    <a:pt x="519494" y="620078"/>
                  </a:cubicBezTo>
                  <a:cubicBezTo>
                    <a:pt x="537877" y="628745"/>
                    <a:pt x="539210" y="647033"/>
                    <a:pt x="518160" y="639890"/>
                  </a:cubicBezTo>
                  <a:cubicBezTo>
                    <a:pt x="505873" y="635699"/>
                    <a:pt x="498348" y="643795"/>
                    <a:pt x="494252" y="648272"/>
                  </a:cubicBezTo>
                  <a:cubicBezTo>
                    <a:pt x="485489" y="657892"/>
                    <a:pt x="483775" y="678847"/>
                    <a:pt x="500158" y="694754"/>
                  </a:cubicBezTo>
                  <a:cubicBezTo>
                    <a:pt x="520637" y="714661"/>
                    <a:pt x="544735" y="719423"/>
                    <a:pt x="567214" y="698183"/>
                  </a:cubicBezTo>
                  <a:cubicBezTo>
                    <a:pt x="591979" y="674656"/>
                    <a:pt x="590074" y="630174"/>
                    <a:pt x="556927" y="596265"/>
                  </a:cubicBezTo>
                  <a:cubicBezTo>
                    <a:pt x="534257" y="573119"/>
                    <a:pt x="506825" y="560261"/>
                    <a:pt x="483680" y="563975"/>
                  </a:cubicBezTo>
                  <a:cubicBezTo>
                    <a:pt x="469964" y="566166"/>
                    <a:pt x="457676" y="574167"/>
                    <a:pt x="448818" y="589407"/>
                  </a:cubicBezTo>
                  <a:cubicBezTo>
                    <a:pt x="438817" y="556070"/>
                    <a:pt x="456629" y="531686"/>
                    <a:pt x="489966" y="529400"/>
                  </a:cubicBezTo>
                  <a:cubicBezTo>
                    <a:pt x="462725" y="501301"/>
                    <a:pt x="451580" y="497205"/>
                    <a:pt x="418910" y="511874"/>
                  </a:cubicBezTo>
                  <a:cubicBezTo>
                    <a:pt x="434626" y="476345"/>
                    <a:pt x="446627" y="465487"/>
                    <a:pt x="392811" y="413480"/>
                  </a:cubicBezTo>
                  <a:cubicBezTo>
                    <a:pt x="338995" y="463010"/>
                    <a:pt x="350996" y="473964"/>
                    <a:pt x="366713" y="509397"/>
                  </a:cubicBezTo>
                  <a:cubicBezTo>
                    <a:pt x="334042" y="494729"/>
                    <a:pt x="322898" y="498824"/>
                    <a:pt x="295656" y="526923"/>
                  </a:cubicBezTo>
                  <a:cubicBezTo>
                    <a:pt x="328898" y="529209"/>
                    <a:pt x="346710" y="553593"/>
                    <a:pt x="336804" y="586931"/>
                  </a:cubicBezTo>
                  <a:cubicBezTo>
                    <a:pt x="327946" y="571786"/>
                    <a:pt x="315659" y="563690"/>
                    <a:pt x="301943" y="561499"/>
                  </a:cubicBezTo>
                  <a:cubicBezTo>
                    <a:pt x="278797" y="557784"/>
                    <a:pt x="251365" y="570643"/>
                    <a:pt x="228695" y="593789"/>
                  </a:cubicBezTo>
                  <a:cubicBezTo>
                    <a:pt x="195548" y="627698"/>
                    <a:pt x="193643" y="672179"/>
                    <a:pt x="218408" y="695706"/>
                  </a:cubicBezTo>
                  <a:cubicBezTo>
                    <a:pt x="240792" y="716947"/>
                    <a:pt x="264890" y="712184"/>
                    <a:pt x="285464" y="692277"/>
                  </a:cubicBezTo>
                  <a:cubicBezTo>
                    <a:pt x="301847" y="676370"/>
                    <a:pt x="300133" y="655415"/>
                    <a:pt x="291370" y="645795"/>
                  </a:cubicBezTo>
                  <a:cubicBezTo>
                    <a:pt x="287274" y="641318"/>
                    <a:pt x="279749" y="633222"/>
                    <a:pt x="267462" y="637413"/>
                  </a:cubicBezTo>
                  <a:cubicBezTo>
                    <a:pt x="246507" y="644557"/>
                    <a:pt x="247841" y="626174"/>
                    <a:pt x="266129" y="617601"/>
                  </a:cubicBezTo>
                  <a:cubicBezTo>
                    <a:pt x="282035" y="610172"/>
                    <a:pt x="298799" y="617982"/>
                    <a:pt x="307277" y="627412"/>
                  </a:cubicBezTo>
                  <a:cubicBezTo>
                    <a:pt x="323564" y="645890"/>
                    <a:pt x="329089" y="678466"/>
                    <a:pt x="299847" y="707327"/>
                  </a:cubicBezTo>
                  <a:cubicBezTo>
                    <a:pt x="274130" y="732758"/>
                    <a:pt x="237077" y="743522"/>
                    <a:pt x="202883" y="711899"/>
                  </a:cubicBezTo>
                  <a:cubicBezTo>
                    <a:pt x="182499" y="693039"/>
                    <a:pt x="173641" y="672465"/>
                    <a:pt x="175069" y="648081"/>
                  </a:cubicBezTo>
                  <a:cubicBezTo>
                    <a:pt x="152400" y="670274"/>
                    <a:pt x="136970" y="681990"/>
                    <a:pt x="137827" y="705612"/>
                  </a:cubicBezTo>
                  <a:cubicBezTo>
                    <a:pt x="138684" y="729520"/>
                    <a:pt x="139732" y="741426"/>
                    <a:pt x="121349" y="756857"/>
                  </a:cubicBezTo>
                  <a:cubicBezTo>
                    <a:pt x="108395" y="745427"/>
                    <a:pt x="108014" y="727043"/>
                    <a:pt x="109919" y="710660"/>
                  </a:cubicBezTo>
                  <a:cubicBezTo>
                    <a:pt x="90869" y="749046"/>
                    <a:pt x="49911" y="777907"/>
                    <a:pt x="7144" y="778193"/>
                  </a:cubicBezTo>
                  <a:cubicBezTo>
                    <a:pt x="7430" y="735425"/>
                    <a:pt x="36290" y="694468"/>
                    <a:pt x="74200" y="675799"/>
                  </a:cubicBezTo>
                  <a:cubicBezTo>
                    <a:pt x="57817" y="677704"/>
                    <a:pt x="39338" y="677323"/>
                    <a:pt x="28004" y="664369"/>
                  </a:cubicBezTo>
                  <a:cubicBezTo>
                    <a:pt x="43434" y="645986"/>
                    <a:pt x="55340" y="647033"/>
                    <a:pt x="79248" y="647890"/>
                  </a:cubicBezTo>
                  <a:cubicBezTo>
                    <a:pt x="102870" y="648748"/>
                    <a:pt x="114586" y="633317"/>
                    <a:pt x="136779" y="610648"/>
                  </a:cubicBezTo>
                  <a:cubicBezTo>
                    <a:pt x="112300" y="612077"/>
                    <a:pt x="91726" y="603314"/>
                    <a:pt x="72962" y="582835"/>
                  </a:cubicBezTo>
                  <a:cubicBezTo>
                    <a:pt x="41434" y="548640"/>
                    <a:pt x="52102" y="511588"/>
                    <a:pt x="77534" y="485870"/>
                  </a:cubicBezTo>
                  <a:cubicBezTo>
                    <a:pt x="106490" y="456724"/>
                    <a:pt x="139065" y="462153"/>
                    <a:pt x="157544" y="478441"/>
                  </a:cubicBezTo>
                  <a:cubicBezTo>
                    <a:pt x="167069" y="486823"/>
                    <a:pt x="174879" y="503682"/>
                    <a:pt x="167354" y="519589"/>
                  </a:cubicBezTo>
                  <a:cubicBezTo>
                    <a:pt x="158782" y="537972"/>
                    <a:pt x="140399" y="539306"/>
                    <a:pt x="147542" y="518255"/>
                  </a:cubicBezTo>
                  <a:cubicBezTo>
                    <a:pt x="151733" y="505968"/>
                    <a:pt x="143637" y="498443"/>
                    <a:pt x="139160" y="494348"/>
                  </a:cubicBezTo>
                  <a:cubicBezTo>
                    <a:pt x="129540" y="485585"/>
                    <a:pt x="108585" y="483870"/>
                    <a:pt x="92678" y="500253"/>
                  </a:cubicBezTo>
                  <a:cubicBezTo>
                    <a:pt x="72771" y="520827"/>
                    <a:pt x="68009" y="544830"/>
                    <a:pt x="89249" y="567309"/>
                  </a:cubicBezTo>
                  <a:cubicBezTo>
                    <a:pt x="112776" y="592074"/>
                    <a:pt x="157258" y="590169"/>
                    <a:pt x="191167" y="557022"/>
                  </a:cubicBezTo>
                  <a:cubicBezTo>
                    <a:pt x="214313" y="534353"/>
                    <a:pt x="227171" y="506921"/>
                    <a:pt x="223456" y="483775"/>
                  </a:cubicBezTo>
                  <a:cubicBezTo>
                    <a:pt x="221266" y="470059"/>
                    <a:pt x="213265" y="457772"/>
                    <a:pt x="198025" y="448913"/>
                  </a:cubicBezTo>
                  <a:cubicBezTo>
                    <a:pt x="231362" y="438912"/>
                    <a:pt x="255746" y="456724"/>
                    <a:pt x="258128" y="490061"/>
                  </a:cubicBezTo>
                  <a:cubicBezTo>
                    <a:pt x="286226" y="462820"/>
                    <a:pt x="290322" y="451675"/>
                    <a:pt x="275654" y="419005"/>
                  </a:cubicBezTo>
                  <a:cubicBezTo>
                    <a:pt x="311182" y="434531"/>
                    <a:pt x="322040" y="446532"/>
                    <a:pt x="374047" y="392716"/>
                  </a:cubicBezTo>
                  <a:close/>
                </a:path>
              </a:pathLst>
            </a:custGeom>
            <a:grpFill/>
            <a:ln w="12700" cap="rnd">
              <a:noFill/>
              <a:prstDash val="solid"/>
              <a:round/>
            </a:ln>
            <a:effectLst>
              <a:outerShdw blurRad="139700" sx="102000" sy="102000" algn="ctr" rotWithShape="0">
                <a:prstClr val="black">
                  <a:alpha val="23000"/>
                </a:prstClr>
              </a:outerShdw>
            </a:effectLst>
          </p:spPr>
          <p:txBody>
            <a:bodyPr anchor="ctr"/>
            <a:lstStyle/>
            <a:p>
              <a:pPr eaLnBrk="0" hangingPunct="0">
                <a:defRPr/>
              </a:pPr>
              <a:endParaRPr lang="ru-RU" sz="2400" dirty="0"/>
            </a:p>
          </p:txBody>
        </p:sp>
      </p:grpSp>
      <p:sp>
        <p:nvSpPr>
          <p:cNvPr id="118" name="TextBox 4"/>
          <p:cNvSpPr txBox="1">
            <a:spLocks noChangeArrowheads="1"/>
          </p:cNvSpPr>
          <p:nvPr/>
        </p:nvSpPr>
        <p:spPr bwMode="auto">
          <a:xfrm>
            <a:off x="382387" y="4761937"/>
            <a:ext cx="117209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ПРИЕМ В 1 КЛАСС</a:t>
            </a:r>
          </a:p>
        </p:txBody>
      </p:sp>
      <p:sp>
        <p:nvSpPr>
          <p:cNvPr id="121" name="Прямоугольник 120"/>
          <p:cNvSpPr/>
          <p:nvPr/>
        </p:nvSpPr>
        <p:spPr>
          <a:xfrm>
            <a:off x="0" y="28649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МИНИСТЕРСТВО ПРОСВЕЩЕНИЯ</a:t>
            </a:r>
            <a:b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</a:br>
            <a:r>
              <a:rPr lang="ru-RU" sz="1600" b="1" dirty="0">
                <a:solidFill>
                  <a:schemeClr val="bg1"/>
                </a:solidFill>
                <a:latin typeface="Arial" pitchFamily="34" charset="0"/>
                <a:ea typeface="Calibri"/>
                <a:cs typeface="Arial" pitchFamily="34" charset="0"/>
              </a:rPr>
              <a:t>РЕСПУБЛИКИ КАЗАХСТАН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5066285" y="6450573"/>
            <a:ext cx="2059429" cy="31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АСТАНА</a:t>
            </a:r>
            <a:r>
              <a:rPr lang="en-US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r>
              <a:rPr lang="ru-RU" sz="1100" b="1" dirty="0">
                <a:solidFill>
                  <a:srgbClr val="002060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2025 год</a:t>
            </a:r>
            <a:endParaRPr lang="ru-RU" sz="12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066285" y="6603495"/>
            <a:ext cx="2059429" cy="312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rgbClr val="00206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04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550930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314949" y="2944722"/>
            <a:ext cx="7385487" cy="238347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 Цифровая фотография ребенка размером 3х4 см;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справка 052-2/у «Паспорт здоровья ребенка»;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Медицинская справка 065/у «Карта профилактических прививок»;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Заполняется показатель по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/не по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 школы.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7542" y="713385"/>
            <a:ext cx="10252547" cy="685059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Заявление по государственной услуге будет приниматься с 1 апреля в 9:00 часов утра текущего года до 31 августа 2025 года;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4760" y="1518832"/>
            <a:ext cx="11160806" cy="981423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Принимаются дети с шести лет и дети, которым в текущем календарном году исполняется шесть лет, с обеспечением доступа всех детей, проживающих на территории обслуживания организации образования, независимо от уровня подготовки;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313430" y="111816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16182" y="2548676"/>
            <a:ext cx="432137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подаче заявления необходимы: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авая фигурная скобка 2"/>
          <p:cNvSpPr/>
          <p:nvPr/>
        </p:nvSpPr>
        <p:spPr>
          <a:xfrm>
            <a:off x="8177463" y="3304441"/>
            <a:ext cx="316195" cy="880217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8" name="Прямоугольник 7"/>
          <p:cNvSpPr/>
          <p:nvPr/>
        </p:nvSpPr>
        <p:spPr>
          <a:xfrm>
            <a:off x="8748860" y="3304441"/>
            <a:ext cx="265122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Подтягивается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электронно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из сервиса МЗ РК (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до 1 апреля пройти медосмотр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kk-KZ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816182" y="111816"/>
            <a:ext cx="31672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ДОКУМЕНТЫ</a:t>
            </a:r>
            <a:endParaRPr lang="kk-KZ" dirty="0">
              <a:solidFill>
                <a:srgbClr val="185ABA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7966" y="5127649"/>
            <a:ext cx="11394393" cy="108401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44500"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Будет реализована подача заявления в спецшколы и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спецклассы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наличии заключения ПМПК при выборе тип заявления.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Для этого в НОБД в показателях спец классов и спец школ необходимо указать типы нарушения </a:t>
            </a:r>
            <a:r>
              <a:rPr lang="ru-RU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(в реализации)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680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11836" y="690327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86768" y="5842010"/>
            <a:ext cx="11634656" cy="676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пунктом 21-2) статьи 27 Закона Республики Казахстан «О местном государственном управлении и самоуправлении в Республике Казахстан» от 23 января 2001 года № 148 акиматы областей, городов республиканского значения, столицы в соответствии с законодательством Республики Казахстан обеспечивают ведение и наполнение информационной системы «Адресный регистр».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15611" y="222629"/>
            <a:ext cx="3089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МОДУЛЬ «МИКРОУЧАСТОК» </a:t>
            </a:r>
            <a:endParaRPr lang="kk-KZ" b="1" dirty="0">
              <a:solidFill>
                <a:srgbClr val="185ABA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4015" y="2964192"/>
            <a:ext cx="5741264" cy="2358915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приказ «Территория обслуживания организации образования», утвержденный  органами управления образованием городов республиканского значения, столицы, районов (городов областного значения) ;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А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ктуальны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ГБД АР;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При оказании государственной услуги привязать адреса домов к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микроучастку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школы в ИС НОБД. </a:t>
            </a:r>
          </a:p>
        </p:txBody>
      </p:sp>
      <p:grpSp>
        <p:nvGrpSpPr>
          <p:cNvPr id="17" name="Группа 16"/>
          <p:cNvGrpSpPr/>
          <p:nvPr/>
        </p:nvGrpSpPr>
        <p:grpSpPr>
          <a:xfrm>
            <a:off x="1180168" y="819692"/>
            <a:ext cx="9208478" cy="1913930"/>
            <a:chOff x="436684" y="836118"/>
            <a:chExt cx="9208478" cy="1913930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436684" y="836118"/>
              <a:ext cx="9208478" cy="1277786"/>
            </a:xfrm>
            <a:prstGeom prst="rect">
              <a:avLst/>
            </a:prstGeom>
            <a:ln>
              <a:solidFill>
                <a:srgbClr val="00B0F0"/>
              </a:solidFill>
            </a:ln>
          </p:spPr>
          <p:txBody>
            <a:bodyPr wrap="square">
              <a:spAutoFit/>
            </a:bodyPr>
            <a:lstStyle/>
            <a:p>
              <a:pPr indent="450215" algn="just">
                <a:lnSpc>
                  <a:spcPct val="107000"/>
                </a:lnSpc>
                <a:spcAft>
                  <a:spcPts val="800"/>
                </a:spcAft>
              </a:pP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В ИС НОБД для автоматического прикрепления адреса заявителей к школе по </a:t>
              </a:r>
              <a:r>
                <a:rPr lang="ru-RU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микроучастку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реализован 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модуль «</a:t>
              </a:r>
              <a:r>
                <a:rPr lang="ru-RU" b="1" dirty="0" err="1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Микроучасток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» 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и проведена интеграция с государственной базой данных </a:t>
              </a:r>
              <a:r>
                <a:rPr lang="ru-RU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«Адресный регистр» (далее – ГБД АР) </a:t>
              </a:r>
              <a:r>
                <a: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для подтягивания адресов заявителей и школ. </a:t>
              </a:r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 flipH="1">
              <a:off x="896815" y="2108305"/>
              <a:ext cx="8792" cy="64174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Прямоугольник 12"/>
          <p:cNvSpPr/>
          <p:nvPr/>
        </p:nvSpPr>
        <p:spPr>
          <a:xfrm>
            <a:off x="648987" y="2651384"/>
            <a:ext cx="1546449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необходимы:</a:t>
            </a:r>
            <a:endParaRPr lang="ru-RU" sz="1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8154" y="2964192"/>
            <a:ext cx="4911199" cy="2166875"/>
          </a:xfrm>
          <a:prstGeom prst="rect">
            <a:avLst/>
          </a:prstGeom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подаче документа, если в организации образования заполнены места для набора детей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будет ограничен выбор организации образования при выборе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(т.е. автоматический отказ, если в школе уже заполнены места для детей вне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микроучастка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по принципу 3/1).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9800108" y="2096496"/>
            <a:ext cx="8792" cy="64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93543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67923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072341" y="1154403"/>
            <a:ext cx="10341033" cy="34372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800"/>
              </a:spcAft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подача документа, если ребенок числится в контингенте дошкольной организации или в школьной организации образования в пришкольных или 0 классах;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 допускается подача документа, если ребенок числится в контингенте школьной организации образования в 1-м и выше классов;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допускается подача документа, если ребенок числится в контингенте школьной организации образования в 1 классе и выше классов при наличии заключения ПМПК и решения попечительского совета;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155168" y="207914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3" name="Плюс 2"/>
          <p:cNvSpPr/>
          <p:nvPr/>
        </p:nvSpPr>
        <p:spPr>
          <a:xfrm rot="18994839">
            <a:off x="653770" y="2673035"/>
            <a:ext cx="307731" cy="334108"/>
          </a:xfrm>
          <a:prstGeom prst="mathPlus">
            <a:avLst/>
          </a:prstGeom>
          <a:solidFill>
            <a:srgbClr val="FF0000"/>
          </a:solidFill>
          <a:ln>
            <a:solidFill>
              <a:srgbClr val="FF33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634370" y="165467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634369" y="3672629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8" name="Прямоугольник 17"/>
          <p:cNvSpPr/>
          <p:nvPr/>
        </p:nvSpPr>
        <p:spPr>
          <a:xfrm>
            <a:off x="504140" y="5044128"/>
            <a:ext cx="10806545" cy="736355"/>
          </a:xfrm>
          <a:prstGeom prst="rect">
            <a:avLst/>
          </a:prstGeom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Зачисление в организацию образования после подписания </a:t>
            </a:r>
            <a:r>
              <a:rPr lang="ru-RU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«Типового договора об образовательных услугах»</a:t>
            </a:r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через сервис 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Bilim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09024" y="97155"/>
            <a:ext cx="805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ДОПУСК И ЗАЧИСЛЕНИЕ В ОРГАНИЗАЦИЮ ОБРАЗОВАНИЯ </a:t>
            </a:r>
            <a:endParaRPr lang="kk-KZ" sz="2400" b="1" dirty="0">
              <a:solidFill>
                <a:srgbClr val="185AB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656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1"/>
          <p:cNvSpPr/>
          <p:nvPr/>
        </p:nvSpPr>
        <p:spPr>
          <a:xfrm>
            <a:off x="0" y="6771468"/>
            <a:ext cx="12191999" cy="865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Прямоугольник 82"/>
          <p:cNvSpPr/>
          <p:nvPr/>
        </p:nvSpPr>
        <p:spPr>
          <a:xfrm>
            <a:off x="7523526" y="905490"/>
            <a:ext cx="31245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</a:t>
            </a:r>
            <a:endParaRPr lang="ru-RU" dirty="0"/>
          </a:p>
        </p:txBody>
      </p:sp>
      <p:sp>
        <p:nvSpPr>
          <p:cNvPr id="87" name="Прямоугольник 86"/>
          <p:cNvSpPr/>
          <p:nvPr/>
        </p:nvSpPr>
        <p:spPr>
          <a:xfrm>
            <a:off x="7543613" y="889691"/>
            <a:ext cx="4134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Недостатки</a:t>
            </a:r>
            <a:r>
              <a:rPr lang="en-US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реализации (риски) </a:t>
            </a:r>
            <a:endParaRPr lang="ru-RU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F4347A6B-5AA3-402F-8C92-72B1105F804D}"/>
              </a:ext>
            </a:extLst>
          </p:cNvPr>
          <p:cNvCxnSpPr/>
          <p:nvPr/>
        </p:nvCxnSpPr>
        <p:spPr>
          <a:xfrm flipV="1">
            <a:off x="0" y="972068"/>
            <a:ext cx="12192000" cy="2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85089" y="1337116"/>
            <a:ext cx="10341033" cy="3800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Заполнить модуль «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Микроучасток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»;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Утвержденный приказ «Территория обслуживания организации образования»;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Актуализация логин/паролей в АРМ ГУ НОБД;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Оповестить родителей о прохождении медосмотра до 1 апреля </a:t>
            </a:r>
            <a:r>
              <a:rPr lang="ru-RU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т.г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для 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появления информации в ИС МЗ </a:t>
            </a:r>
            <a:r>
              <a:rPr lang="ru-RU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м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едицинским справкам 052-2/у «Паспорт здоровья ребенка», 065/у «Карта профилактических прививок» ;</a:t>
            </a:r>
          </a:p>
          <a:p>
            <a:pPr algn="just">
              <a:lnSpc>
                <a:spcPct val="107000"/>
              </a:lnSpc>
            </a:pP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Актуальный список школ для актуализации справочника школ на портале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eGov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</a:pP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0248711" y="538301"/>
            <a:ext cx="1943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dirty="0"/>
              <a:t>ПРИЕМ В 1 КЛАСС</a:t>
            </a:r>
          </a:p>
        </p:txBody>
      </p:sp>
      <p:sp>
        <p:nvSpPr>
          <p:cNvPr id="5" name="Фигура, имеющая форму буквы L 4"/>
          <p:cNvSpPr/>
          <p:nvPr/>
        </p:nvSpPr>
        <p:spPr>
          <a:xfrm rot="18683410">
            <a:off x="1144092" y="1616072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4" name="Фигура, имеющая форму буквы L 13"/>
          <p:cNvSpPr/>
          <p:nvPr/>
        </p:nvSpPr>
        <p:spPr>
          <a:xfrm rot="18683410">
            <a:off x="1128684" y="2757663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5" name="Фигура, имеющая форму буквы L 14"/>
          <p:cNvSpPr/>
          <p:nvPr/>
        </p:nvSpPr>
        <p:spPr>
          <a:xfrm rot="18683410">
            <a:off x="1143956" y="2186868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19" name="Фигура, имеющая форму буквы L 18"/>
          <p:cNvSpPr/>
          <p:nvPr/>
        </p:nvSpPr>
        <p:spPr>
          <a:xfrm rot="18683410">
            <a:off x="1143956" y="3364134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0" name="Фигура, имеющая форму буквы L 19"/>
          <p:cNvSpPr/>
          <p:nvPr/>
        </p:nvSpPr>
        <p:spPr>
          <a:xfrm rot="18683410">
            <a:off x="1143957" y="4425847"/>
            <a:ext cx="226581" cy="244462"/>
          </a:xfrm>
          <a:prstGeom prst="corner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21" name="Прямоугольник 20"/>
          <p:cNvSpPr/>
          <p:nvPr/>
        </p:nvSpPr>
        <p:spPr>
          <a:xfrm>
            <a:off x="914266" y="146382"/>
            <a:ext cx="95543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185ABA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НЕОБХОДИМЫЕ РАБОТЫ СО СТОРОНЫ МИО И ОРГАНИЗАЦИИ ОБРАЗОВАНИЯ</a:t>
            </a:r>
            <a:endParaRPr lang="kk-KZ" sz="2400" b="1" dirty="0">
              <a:solidFill>
                <a:srgbClr val="185ABA"/>
              </a:solidFill>
            </a:endParaRPr>
          </a:p>
          <a:p>
            <a:pPr algn="ctr"/>
            <a:endParaRPr lang="kk-KZ" sz="2400" b="1" dirty="0">
              <a:solidFill>
                <a:srgbClr val="185ABA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6868" y="5430048"/>
            <a:ext cx="10806545" cy="1219565"/>
          </a:xfrm>
          <a:prstGeom prst="rect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kk-K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Письмо в </a:t>
            </a:r>
            <a:r>
              <a:rPr lang="kk-KZ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МИО </a:t>
            </a:r>
            <a:r>
              <a:rPr lang="kk-KZ" sz="200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инструкциями </a:t>
            </a:r>
            <a:r>
              <a:rPr lang="ru-RU" cap="all" dirty="0" smtClean="0"/>
              <a:t>№ </a:t>
            </a:r>
            <a:r>
              <a:rPr lang="ru-RU" cap="all" dirty="0"/>
              <a:t>3-08-4/1653-И </a:t>
            </a:r>
            <a:r>
              <a:rPr lang="ru-RU" cap="all" dirty="0" smtClean="0"/>
              <a:t> </a:t>
            </a:r>
            <a:r>
              <a:rPr lang="kk-K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kk-K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cap="all" dirty="0" smtClean="0"/>
              <a:t>04.03.2025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ru-RU" dirty="0" smtClean="0"/>
              <a:t>Контакты МП (7172) 74-20-35</a:t>
            </a:r>
          </a:p>
          <a:p>
            <a:pPr indent="450215" algn="ctr">
              <a:lnSpc>
                <a:spcPct val="107000"/>
              </a:lnSpc>
              <a:spcAft>
                <a:spcPts val="800"/>
              </a:spcAft>
            </a:pPr>
            <a:r>
              <a:rPr lang="en-US" dirty="0" smtClean="0"/>
              <a:t>WhatsApp </a:t>
            </a:r>
            <a:r>
              <a:rPr lang="kk-KZ" dirty="0" smtClean="0"/>
              <a:t>чат: «ПРИЕМ 1 класс»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11679</TotalTime>
  <Words>559</Words>
  <Application>Microsoft Office PowerPoint</Application>
  <PresentationFormat>Широкоэкранный</PresentationFormat>
  <Paragraphs>59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Тойымбеков Адил Кайратулы</dc:creator>
  <cp:lastModifiedBy>Бакытгуль Иманбаева</cp:lastModifiedBy>
  <cp:revision>815</cp:revision>
  <cp:lastPrinted>2023-07-17T02:17:51Z</cp:lastPrinted>
  <dcterms:created xsi:type="dcterms:W3CDTF">2022-10-17T08:31:32Z</dcterms:created>
  <dcterms:modified xsi:type="dcterms:W3CDTF">2025-03-12T04:53:48Z</dcterms:modified>
</cp:coreProperties>
</file>